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69" r:id="rId3"/>
    <p:sldId id="261" r:id="rId4"/>
    <p:sldId id="270" r:id="rId5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816" userDrawn="1">
          <p15:clr>
            <a:srgbClr val="A4A3A4"/>
          </p15:clr>
        </p15:guide>
        <p15:guide id="3" pos="801" userDrawn="1">
          <p15:clr>
            <a:srgbClr val="A4A3A4"/>
          </p15:clr>
        </p15:guide>
        <p15:guide id="4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B4"/>
    <a:srgbClr val="FFC82E"/>
    <a:srgbClr val="333333"/>
    <a:srgbClr val="FDBB1B"/>
    <a:srgbClr val="FFFFFF"/>
    <a:srgbClr val="FDC41B"/>
    <a:srgbClr val="4C5767"/>
    <a:srgbClr val="1C5FAA"/>
    <a:srgbClr val="A8D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6" autoAdjust="0"/>
    <p:restoredTop sz="96374" autoAdjust="0"/>
  </p:normalViewPr>
  <p:slideViewPr>
    <p:cSldViewPr>
      <p:cViewPr varScale="1">
        <p:scale>
          <a:sx n="67" d="100"/>
          <a:sy n="67" d="100"/>
        </p:scale>
        <p:origin x="54" y="324"/>
      </p:cViewPr>
      <p:guideLst>
        <p:guide pos="3840"/>
        <p:guide pos="6816"/>
        <p:guide pos="801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298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rk Schumann" userId="80c7030025f24557" providerId="LiveId" clId="{837F68BF-8C63-41A1-8CB0-4B6F8D10FD90}"/>
    <pc:docChg chg="undo custSel modSld modMainMaster">
      <pc:chgData name="Dirk Schumann" userId="80c7030025f24557" providerId="LiveId" clId="{837F68BF-8C63-41A1-8CB0-4B6F8D10FD90}" dt="2019-11-21T11:10:18.298" v="31" actId="1036"/>
      <pc:docMkLst>
        <pc:docMk/>
      </pc:docMkLst>
      <pc:sldChg chg="modSp">
        <pc:chgData name="Dirk Schumann" userId="80c7030025f24557" providerId="LiveId" clId="{837F68BF-8C63-41A1-8CB0-4B6F8D10FD90}" dt="2019-11-21T11:10:18.298" v="31" actId="1036"/>
        <pc:sldMkLst>
          <pc:docMk/>
          <pc:sldMk cId="576147768" sldId="256"/>
        </pc:sldMkLst>
        <pc:picChg chg="mod">
          <ac:chgData name="Dirk Schumann" userId="80c7030025f24557" providerId="LiveId" clId="{837F68BF-8C63-41A1-8CB0-4B6F8D10FD90}" dt="2019-11-21T11:10:18.298" v="31" actId="1036"/>
          <ac:picMkLst>
            <pc:docMk/>
            <pc:sldMk cId="576147768" sldId="256"/>
            <ac:picMk id="6" creationId="{5F53F146-A85F-4491-A2FB-B6E3F3C99E3C}"/>
          </ac:picMkLst>
        </pc:picChg>
      </pc:sldChg>
      <pc:sldMasterChg chg="addSp delSp modSp modSldLayout">
        <pc:chgData name="Dirk Schumann" userId="80c7030025f24557" providerId="LiveId" clId="{837F68BF-8C63-41A1-8CB0-4B6F8D10FD90}" dt="2019-11-21T11:09:19.026" v="23" actId="478"/>
        <pc:sldMasterMkLst>
          <pc:docMk/>
          <pc:sldMasterMk cId="2563760958" sldId="2147483648"/>
        </pc:sldMasterMkLst>
        <pc:picChg chg="add del mod">
          <ac:chgData name="Dirk Schumann" userId="80c7030025f24557" providerId="LiveId" clId="{837F68BF-8C63-41A1-8CB0-4B6F8D10FD90}" dt="2019-11-21T11:03:32.377" v="4" actId="478"/>
          <ac:picMkLst>
            <pc:docMk/>
            <pc:sldMasterMk cId="2563760958" sldId="2147483648"/>
            <ac:picMk id="10" creationId="{F57BC2B9-08AA-423F-B948-DE39565BB6C7}"/>
          </ac:picMkLst>
        </pc:picChg>
        <pc:picChg chg="del">
          <ac:chgData name="Dirk Schumann" userId="80c7030025f24557" providerId="LiveId" clId="{837F68BF-8C63-41A1-8CB0-4B6F8D10FD90}" dt="2019-11-21T11:04:16.479" v="13" actId="478"/>
          <ac:picMkLst>
            <pc:docMk/>
            <pc:sldMasterMk cId="2563760958" sldId="2147483648"/>
            <ac:picMk id="12" creationId="{67643D51-1A4B-4E07-AE26-87A4F983EE8B}"/>
          </ac:picMkLst>
        </pc:picChg>
        <pc:picChg chg="add mod">
          <ac:chgData name="Dirk Schumann" userId="80c7030025f24557" providerId="LiveId" clId="{837F68BF-8C63-41A1-8CB0-4B6F8D10FD90}" dt="2019-11-21T11:04:43.525" v="14" actId="1076"/>
          <ac:picMkLst>
            <pc:docMk/>
            <pc:sldMasterMk cId="2563760958" sldId="2147483648"/>
            <ac:picMk id="13" creationId="{4B35A500-6A24-4105-B465-93DAEEFD40EC}"/>
          </ac:picMkLst>
        </pc:picChg>
        <pc:sldLayoutChg chg="addSp delSp modSp">
          <pc:chgData name="Dirk Schumann" userId="80c7030025f24557" providerId="LiveId" clId="{837F68BF-8C63-41A1-8CB0-4B6F8D10FD90}" dt="2019-11-21T11:09:19.026" v="23" actId="478"/>
          <pc:sldLayoutMkLst>
            <pc:docMk/>
            <pc:sldMasterMk cId="2563760958" sldId="2147483648"/>
            <pc:sldLayoutMk cId="3685777500" sldId="2147483668"/>
          </pc:sldLayoutMkLst>
          <pc:spChg chg="del">
            <ac:chgData name="Dirk Schumann" userId="80c7030025f24557" providerId="LiveId" clId="{837F68BF-8C63-41A1-8CB0-4B6F8D10FD90}" dt="2019-11-21T11:09:19.026" v="23" actId="478"/>
            <ac:spMkLst>
              <pc:docMk/>
              <pc:sldMasterMk cId="2563760958" sldId="2147483648"/>
              <pc:sldLayoutMk cId="3685777500" sldId="2147483668"/>
              <ac:spMk id="6" creationId="{00000000-0000-0000-0000-000000000000}"/>
            </ac:spMkLst>
          </pc:spChg>
          <pc:picChg chg="add mod">
            <ac:chgData name="Dirk Schumann" userId="80c7030025f24557" providerId="LiveId" clId="{837F68BF-8C63-41A1-8CB0-4B6F8D10FD90}" dt="2019-11-21T11:09:07.726" v="22" actId="1036"/>
            <ac:picMkLst>
              <pc:docMk/>
              <pc:sldMasterMk cId="2563760958" sldId="2147483648"/>
              <pc:sldLayoutMk cId="3685777500" sldId="2147483668"/>
              <ac:picMk id="7" creationId="{521F3F6F-D38B-423F-9BE1-45614544C576}"/>
            </ac:picMkLst>
          </pc:picChg>
          <pc:picChg chg="del">
            <ac:chgData name="Dirk Schumann" userId="80c7030025f24557" providerId="LiveId" clId="{837F68BF-8C63-41A1-8CB0-4B6F8D10FD90}" dt="2019-11-21T11:08:57.194" v="18" actId="478"/>
            <ac:picMkLst>
              <pc:docMk/>
              <pc:sldMasterMk cId="2563760958" sldId="2147483648"/>
              <pc:sldLayoutMk cId="3685777500" sldId="2147483668"/>
              <ac:picMk id="8" creationId="{4296EF06-A52C-43E8-A0BD-DAB22F55CA8A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de-DE" dirty="0">
              <a:solidFill>
                <a:srgbClr val="0069B4"/>
              </a:solidFill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E5956CCB-4178-467B-9F48-D267AC4B0341}" type="datetime1">
              <a:rPr lang="de-DE" smtClean="0">
                <a:solidFill>
                  <a:srgbClr val="0069B4"/>
                </a:solidFill>
              </a:rPr>
              <a:t>31.08.2020</a:t>
            </a:fld>
            <a:endParaRPr lang="de-DE" dirty="0">
              <a:solidFill>
                <a:srgbClr val="0069B4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de-DE" dirty="0">
              <a:solidFill>
                <a:srgbClr val="0069B4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de-DE" dirty="0">
                <a:solidFill>
                  <a:srgbClr val="0069B4"/>
                </a:solidFill>
              </a:rPr>
              <a:t>Seite -</a:t>
            </a:r>
            <a:fld id="{7BAE14B8-3CC9-472D-9BC5-A84D80684DE2}" type="slidenum">
              <a:rPr lang="de-DE" smtClean="0">
                <a:solidFill>
                  <a:srgbClr val="0069B4"/>
                </a:solidFill>
              </a:rPr>
              <a:pPr algn="r" rtl="0"/>
              <a:t>‹Nr.›</a:t>
            </a:fld>
            <a:r>
              <a:rPr lang="de-DE" dirty="0">
                <a:solidFill>
                  <a:srgbClr val="0069B4"/>
                </a:solidFill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rgbClr val="0069B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rgbClr val="0069B4"/>
                </a:solidFill>
              </a:defRPr>
            </a:lvl1pPr>
          </a:lstStyle>
          <a:p>
            <a:fld id="{A8DF08C7-4573-4352-BD3D-9E2127D40AF8}" type="datetime1">
              <a:rPr lang="de-DE" smtClean="0"/>
              <a:pPr/>
              <a:t>31.08.2020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rgbClr val="0069B4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rgbClr val="0069B4"/>
                </a:solidFill>
              </a:defRPr>
            </a:lvl1pPr>
          </a:lstStyle>
          <a:p>
            <a:r>
              <a:rPr lang="de-DE" dirty="0"/>
              <a:t>Folie -</a:t>
            </a:r>
            <a:fld id="{7FB667E1-E601-4AAF-B95C-B25720D70A60}" type="slidenum">
              <a:rPr lang="de-DE" smtClean="0"/>
              <a:pPr/>
              <a:t>‹Nr.›</a:t>
            </a:fld>
            <a:r>
              <a:rPr lang="de-DE" dirty="0"/>
              <a:t>-</a:t>
            </a:r>
          </a:p>
        </p:txBody>
      </p:sp>
      <p:sp>
        <p:nvSpPr>
          <p:cNvPr id="8" name="Notizenplatzhalter 7">
            <a:extLst>
              <a:ext uri="{FF2B5EF4-FFF2-40B4-BE49-F238E27FC236}">
                <a16:creationId xmlns:a16="http://schemas.microsoft.com/office/drawing/2014/main" id="{972DB5B2-7097-47BF-BA2E-1A0E2935A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r>
              <a:rPr lang="de-DE"/>
              <a:t>Folie -</a:t>
            </a:r>
            <a:fld id="{7FB667E1-E601-4AAF-B95C-B25720D70A60}" type="slidenum">
              <a:rPr lang="de-DE" smtClean="0"/>
              <a:pPr/>
              <a:t>1</a:t>
            </a:fld>
            <a:r>
              <a:rPr lang="de-DE"/>
              <a:t>-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19595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ltGray">
          <a:xfrm>
            <a:off x="-2" y="5085184"/>
            <a:ext cx="12192002" cy="1772816"/>
          </a:xfrm>
          <a:prstGeom prst="rect">
            <a:avLst/>
          </a:prstGeom>
          <a:solidFill>
            <a:srgbClr val="FFC82E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6" name="Grafi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615" y="5449530"/>
            <a:ext cx="1512025" cy="1182422"/>
          </a:xfrm>
          <a:prstGeom prst="rect">
            <a:avLst/>
          </a:prstGeom>
        </p:spPr>
      </p:pic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78C7015C-4E13-4A9C-80AD-09185E90FC4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6000" y="0"/>
            <a:ext cx="12204000" cy="5112000"/>
          </a:xfrm>
        </p:spPr>
        <p:txBody>
          <a:bodyPr tIns="828000" anchor="ctr" anchorCtr="0"/>
          <a:lstStyle>
            <a:lvl1pPr marL="45720" indent="0" algn="ctr">
              <a:buNone/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79376" y="5229200"/>
            <a:ext cx="9865096" cy="864096"/>
          </a:xfrm>
          <a:noFill/>
        </p:spPr>
        <p:txBody>
          <a:bodyPr lIns="90000" rtlCol="0" anchor="b">
            <a:normAutofit/>
          </a:bodyPr>
          <a:lstStyle>
            <a:lvl1pPr algn="l" rtl="0">
              <a:defRPr sz="280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79376" y="6093296"/>
            <a:ext cx="9865160" cy="612304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 rtl="0">
              <a:buNone/>
              <a:defRPr sz="2800"/>
            </a:lvl2pPr>
            <a:lvl3pPr marL="914400" indent="0" algn="ctr" rtl="0">
              <a:buNone/>
              <a:defRPr sz="2400"/>
            </a:lvl3pPr>
            <a:lvl4pPr marL="1371600" indent="0" algn="ctr" rtl="0">
              <a:buNone/>
              <a:defRPr sz="2000"/>
            </a:lvl4pPr>
            <a:lvl5pPr marL="1828800" indent="0" algn="ctr" rtl="0">
              <a:buNone/>
              <a:defRPr sz="2000"/>
            </a:lvl5pPr>
            <a:lvl6pPr marL="2286000" indent="0" algn="ctr" rtl="0">
              <a:buNone/>
              <a:defRPr sz="2000"/>
            </a:lvl6pPr>
            <a:lvl7pPr marL="2743200" indent="0" algn="ctr" rtl="0">
              <a:buNone/>
              <a:defRPr sz="2000"/>
            </a:lvl7pPr>
            <a:lvl8pPr marL="3200400" indent="0" algn="ctr" rtl="0">
              <a:buNone/>
              <a:defRPr sz="2000"/>
            </a:lvl8pPr>
            <a:lvl9pPr marL="3657600" indent="0" algn="ctr" rtl="0">
              <a:buNone/>
              <a:defRPr sz="2000"/>
            </a:lvl9pPr>
          </a:lstStyle>
          <a:p>
            <a:pPr rtl="0"/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577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F930CE-AE3C-42B8-B256-18ED9A6E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63F-4152-43E8-8A7A-6236D3B4820C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E1C93D-6708-486A-95A4-A6FE1F0D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7DD975-79E2-4C34-9328-3773F6E5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92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5"/>
          </p:nvPr>
        </p:nvSpPr>
        <p:spPr>
          <a:xfrm>
            <a:off x="3047600" y="0"/>
            <a:ext cx="30492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7"/>
          </p:nvPr>
        </p:nvSpPr>
        <p:spPr>
          <a:xfrm>
            <a:off x="6095200" y="0"/>
            <a:ext cx="30492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19"/>
          </p:nvPr>
        </p:nvSpPr>
        <p:spPr>
          <a:xfrm>
            <a:off x="9142800" y="0"/>
            <a:ext cx="30492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5" name="Bildplatzhalter 2"/>
          <p:cNvSpPr>
            <a:spLocks noGrp="1"/>
          </p:cNvSpPr>
          <p:nvPr>
            <p:ph type="pic" sz="quarter" idx="20"/>
          </p:nvPr>
        </p:nvSpPr>
        <p:spPr>
          <a:xfrm>
            <a:off x="985" y="3019921"/>
            <a:ext cx="30492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1"/>
          </p:nvPr>
        </p:nvSpPr>
        <p:spPr>
          <a:xfrm>
            <a:off x="3048585" y="3019921"/>
            <a:ext cx="30492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7" name="Bildplatzhalter 2"/>
          <p:cNvSpPr>
            <a:spLocks noGrp="1"/>
          </p:cNvSpPr>
          <p:nvPr>
            <p:ph type="pic" sz="quarter" idx="22"/>
          </p:nvPr>
        </p:nvSpPr>
        <p:spPr>
          <a:xfrm>
            <a:off x="6096185" y="3019921"/>
            <a:ext cx="30492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3"/>
          </p:nvPr>
        </p:nvSpPr>
        <p:spPr>
          <a:xfrm>
            <a:off x="9143785" y="3019921"/>
            <a:ext cx="30492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965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8E1389-E21F-4E61-9C1A-002587FF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4D5F-19EC-4E91-85C0-C6FEAAD1457C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A664C80-217C-4EED-83CA-F2F00466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965F97A-33EA-4737-BDC5-876B55D2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3A9FBE9-9AA2-4985-A525-373E30A33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F930CE-AE3C-42B8-B256-18ED9A6E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63F-4152-43E8-8A7A-6236D3B4820C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E1C93D-6708-486A-95A4-A6FE1F0D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7DD975-79E2-4C34-9328-3773F6E5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6000" y="1118799"/>
            <a:ext cx="11160000" cy="4680000"/>
          </a:xfrm>
        </p:spPr>
        <p:txBody>
          <a:bodyPr rtlCol="0"/>
          <a:lstStyle>
            <a:lvl6pPr algn="l" rtl="0">
              <a:defRPr/>
            </a:lvl6pPr>
          </a:lstStyle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3" name="Titel 12">
            <a:extLst>
              <a:ext uri="{FF2B5EF4-FFF2-40B4-BE49-F238E27FC236}">
                <a16:creationId xmlns:a16="http://schemas.microsoft.com/office/drawing/2014/main" id="{246889C2-F724-4F5A-BF9B-697118EF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668F2255-F179-4EB8-AE56-CFE613BAA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5E763-8D4C-49CE-A640-2EB9E1CFDB2E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35D569D7-6732-497D-9088-FB595D06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E7821D63-C8A5-4923-95D7-4984A743F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9">
            <a:extLst>
              <a:ext uri="{FF2B5EF4-FFF2-40B4-BE49-F238E27FC236}">
                <a16:creationId xmlns:a16="http://schemas.microsoft.com/office/drawing/2014/main" id="{01B142C8-AB02-492D-921D-C95156AAB1B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6000" y="0"/>
            <a:ext cx="12204000" cy="6030000"/>
          </a:xfrm>
        </p:spPr>
        <p:txBody>
          <a:bodyPr tIns="828000" anchor="ctr" anchorCtr="0"/>
          <a:lstStyle>
            <a:lvl1pPr marL="45720" indent="0" algn="ctr">
              <a:buNone/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B8E1389-E21F-4E61-9C1A-002587FFB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E4D5F-19EC-4E91-85C0-C6FEAAD1457C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A664C80-217C-4EED-83CA-F2F004661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9965F97A-33EA-4737-BDC5-876B55D29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6DC2117-B7F4-404B-A9A2-68333C461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171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0129027-8CC0-4C32-B42E-F331570CBC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8D81EB-3A03-41D4-8FED-DA937AD68DD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50738E4-6C8A-4105-BDDC-7B7364F4AF6A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BF6D5B3-B0DE-4B05-ADF1-4BDFA58AA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508AD393-EB27-4803-878E-B957D1B724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3942183"/>
            <a:ext cx="9144000" cy="1287015"/>
          </a:xfrm>
        </p:spPr>
        <p:txBody>
          <a:bodyPr tIns="90000" bIns="90000" rtlCol="0" anchor="t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400" cap="none" baseline="0">
                <a:solidFill>
                  <a:srgbClr val="333333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9EC447C1-42D0-42D5-9BCD-F58B2FF1EA1E}"/>
              </a:ext>
            </a:extLst>
          </p:cNvPr>
          <p:cNvCxnSpPr/>
          <p:nvPr userDrawn="1"/>
        </p:nvCxnSpPr>
        <p:spPr>
          <a:xfrm>
            <a:off x="4331804" y="3869894"/>
            <a:ext cx="3528392" cy="0"/>
          </a:xfrm>
          <a:prstGeom prst="line">
            <a:avLst/>
          </a:prstGeom>
          <a:ln>
            <a:solidFill>
              <a:srgbClr val="006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0" y="1130006"/>
            <a:ext cx="9144000" cy="2667600"/>
          </a:xfrm>
          <a:noFill/>
          <a:ln>
            <a:noFill/>
          </a:ln>
        </p:spPr>
        <p:txBody>
          <a:bodyPr lIns="90000" anchor="b" anchorCtr="0">
            <a:noAutofit/>
          </a:bodyPr>
          <a:lstStyle>
            <a:lvl1pPr algn="ctr">
              <a:defRPr sz="2800" b="1">
                <a:solidFill>
                  <a:srgbClr val="0069B4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27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nks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13C84372-D0F6-4E09-971F-9EA0DF39A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816" y="375822"/>
            <a:ext cx="7212184" cy="569556"/>
          </a:xfrm>
        </p:spPr>
        <p:txBody>
          <a:bodyPr lIns="90000" rtlCol="0"/>
          <a:lstStyle/>
          <a:p>
            <a:pPr rtl="0"/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CD46C84-E7DC-4E6A-A9C5-A4A09182CA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439816" y="1367028"/>
            <a:ext cx="7212184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87C69A-0C4C-4FAB-8567-DA584B8B5A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D81730-B47B-4D45-9BDD-ED3E42614CA5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BEA821-DC89-480B-BE37-C2B63FD948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FD3C1DA-ADD9-4CBA-9911-7119276DA0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991B0C8-DDB3-46AA-9431-A7DA05EF31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3816000" cy="6030000"/>
          </a:xfrm>
        </p:spPr>
        <p:txBody>
          <a:bodyPr tIns="828000" anchor="ctr" anchorCtr="0"/>
          <a:lstStyle>
            <a:lvl1pPr marL="45720" indent="0" algn="ctr">
              <a:buNone/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822769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rechts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CD46C84-E7DC-4E6A-A9C5-A4A09182CA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40000" y="1367028"/>
            <a:ext cx="7212184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87C69A-0C4C-4FAB-8567-DA584B8B5A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D81730-B47B-4D45-9BDD-ED3E42614CA5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BEA821-DC89-480B-BE37-C2B63FD948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FD3C1DA-ADD9-4CBA-9911-7119276DA0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Bildplatzhalter 9">
            <a:extLst>
              <a:ext uri="{FF2B5EF4-FFF2-40B4-BE49-F238E27FC236}">
                <a16:creationId xmlns:a16="http://schemas.microsoft.com/office/drawing/2014/main" id="{B991B0C8-DDB3-46AA-9431-A7DA05EF31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76000" y="0"/>
            <a:ext cx="3816000" cy="6030000"/>
          </a:xfrm>
        </p:spPr>
        <p:txBody>
          <a:bodyPr tIns="828000" anchor="ctr" anchorCtr="0"/>
          <a:lstStyle>
            <a:lvl1pPr marL="45720" indent="0" algn="ctr">
              <a:buNone/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de-DE" dirty="0"/>
              <a:t>Bild durch klicken hinzufügen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872CDD-8FC9-4824-A18A-0D3BF1AF8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99" y="376601"/>
            <a:ext cx="7236185" cy="569556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20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0000" y="1367028"/>
            <a:ext cx="5339976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CD46C84-E7DC-4E6A-A9C5-A4A09182CA62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12024" y="1367028"/>
            <a:ext cx="5339976" cy="4123944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de-DE" smtClean="0"/>
              <a:t>Formatvorlagen des Textmasters bearbeiten</a:t>
            </a:r>
          </a:p>
          <a:p>
            <a:pPr lvl="1" rtl="0"/>
            <a:r>
              <a:rPr lang="de-DE" smtClean="0"/>
              <a:t>Zweite Ebene</a:t>
            </a:r>
          </a:p>
          <a:p>
            <a:pPr lvl="2" rtl="0"/>
            <a:r>
              <a:rPr lang="de-DE" smtClean="0"/>
              <a:t>Dritte Ebene</a:t>
            </a:r>
          </a:p>
          <a:p>
            <a:pPr lvl="3" rtl="0"/>
            <a:r>
              <a:rPr lang="de-DE" smtClean="0"/>
              <a:t>Vierte Ebene</a:t>
            </a:r>
          </a:p>
          <a:p>
            <a:pPr lvl="4" rtl="0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87C69A-0C4C-4FAB-8567-DA584B8B5A4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D81730-B47B-4D45-9BDD-ED3E42614CA5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0BEA821-DC89-480B-BE37-C2B63FD948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BFD3C1DA-ADD9-4CBA-9911-7119276DA0E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118604D-B3B9-434C-AC2B-CBA66FAA1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F930CE-AE3C-42B8-B256-18ED9A6E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63F-4152-43E8-8A7A-6236D3B4820C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E1C93D-6708-486A-95A4-A6FE1F0D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7DD975-79E2-4C34-9328-3773F6E5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0456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7"/>
          </p:nvPr>
        </p:nvSpPr>
        <p:spPr>
          <a:xfrm>
            <a:off x="6095200" y="0"/>
            <a:ext cx="30456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6" name="Bildplatzhalter 2"/>
          <p:cNvSpPr>
            <a:spLocks noGrp="1"/>
          </p:cNvSpPr>
          <p:nvPr>
            <p:ph type="pic" sz="quarter" idx="21"/>
          </p:nvPr>
        </p:nvSpPr>
        <p:spPr>
          <a:xfrm>
            <a:off x="3045600" y="3019921"/>
            <a:ext cx="3034799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8" name="Bildplatzhalter 2"/>
          <p:cNvSpPr>
            <a:spLocks noGrp="1"/>
          </p:cNvSpPr>
          <p:nvPr>
            <p:ph type="pic" sz="quarter" idx="23"/>
          </p:nvPr>
        </p:nvSpPr>
        <p:spPr>
          <a:xfrm>
            <a:off x="9146400" y="3019921"/>
            <a:ext cx="30456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8434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8F930CE-AE3C-42B8-B256-18ED9A6EF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CC63F-4152-43E8-8A7A-6236D3B4820C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3E1C93D-6708-486A-95A4-A6FE1F0D4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Name der Veranstaltung | Ort der Veranstaltung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87DD975-79E2-4C34-9328-3773F6E50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608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1" name="Bildplatzhalter 2"/>
          <p:cNvSpPr>
            <a:spLocks noGrp="1"/>
          </p:cNvSpPr>
          <p:nvPr>
            <p:ph type="pic" sz="quarter" idx="17"/>
          </p:nvPr>
        </p:nvSpPr>
        <p:spPr>
          <a:xfrm>
            <a:off x="4070746" y="0"/>
            <a:ext cx="40608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9" name="Bildplatzhalter 2"/>
          <p:cNvSpPr>
            <a:spLocks noGrp="1"/>
          </p:cNvSpPr>
          <p:nvPr>
            <p:ph type="pic" sz="quarter" idx="18"/>
          </p:nvPr>
        </p:nvSpPr>
        <p:spPr>
          <a:xfrm>
            <a:off x="8141493" y="0"/>
            <a:ext cx="40608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0" name="Bildplatzhalter 2"/>
          <p:cNvSpPr>
            <a:spLocks noGrp="1"/>
          </p:cNvSpPr>
          <p:nvPr>
            <p:ph type="pic" sz="quarter" idx="19"/>
          </p:nvPr>
        </p:nvSpPr>
        <p:spPr>
          <a:xfrm>
            <a:off x="0" y="3029882"/>
            <a:ext cx="40608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2" name="Bildplatzhalter 2"/>
          <p:cNvSpPr>
            <a:spLocks noGrp="1"/>
          </p:cNvSpPr>
          <p:nvPr>
            <p:ph type="pic" sz="quarter" idx="20"/>
          </p:nvPr>
        </p:nvSpPr>
        <p:spPr>
          <a:xfrm>
            <a:off x="4065600" y="3029882"/>
            <a:ext cx="40608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13" name="Bildplatzhalter 2"/>
          <p:cNvSpPr>
            <a:spLocks noGrp="1"/>
          </p:cNvSpPr>
          <p:nvPr>
            <p:ph type="pic" sz="quarter" idx="21"/>
          </p:nvPr>
        </p:nvSpPr>
        <p:spPr>
          <a:xfrm>
            <a:off x="8131200" y="3029882"/>
            <a:ext cx="4060800" cy="3006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807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ltGray">
          <a:xfrm>
            <a:off x="1587" y="6030000"/>
            <a:ext cx="12188826" cy="828000"/>
          </a:xfrm>
          <a:prstGeom prst="rect">
            <a:avLst/>
          </a:prstGeom>
          <a:solidFill>
            <a:srgbClr val="FFC82E"/>
          </a:solidFill>
          <a:ln w="9525" cap="flat" cmpd="sng" algn="ctr">
            <a:solidFill>
              <a:srgbClr val="FFC82E"/>
            </a:solidFill>
            <a:prstDash val="solid"/>
          </a:ln>
          <a:effectLst/>
        </p:spPr>
        <p:txBody>
          <a:bodyPr rtlCol="0" anchor="ctr"/>
          <a:lstStyle/>
          <a:p>
            <a:pPr marR="0" lvl="0" indent="0" algn="l" rt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5220" y="6095478"/>
            <a:ext cx="869412" cy="679890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999" y="376601"/>
            <a:ext cx="11160000" cy="569556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90000" rIns="91440" bIns="90000" rtlCol="0" anchor="ctr" anchorCtr="0">
            <a:spAutoFit/>
          </a:bodyPr>
          <a:lstStyle/>
          <a:p>
            <a:pPr rtl="0"/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16000" y="1118799"/>
            <a:ext cx="11160000" cy="46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e-DE" dirty="0"/>
              <a:t>Textmasterformat durch Klicken bearbeiten</a:t>
            </a:r>
          </a:p>
          <a:p>
            <a:pPr lvl="1" rtl="0"/>
            <a:r>
              <a:rPr lang="de-DE" dirty="0"/>
              <a:t>Zweite Ebene</a:t>
            </a:r>
          </a:p>
          <a:p>
            <a:pPr lvl="2" rtl="0"/>
            <a:r>
              <a:rPr lang="de-DE" dirty="0"/>
              <a:t>Dritte Ebene</a:t>
            </a:r>
          </a:p>
          <a:p>
            <a:pPr lvl="3" rtl="0"/>
            <a:r>
              <a:rPr lang="de-DE" dirty="0"/>
              <a:t>Vierte Ebene</a:t>
            </a:r>
          </a:p>
          <a:p>
            <a:pPr lvl="4" rtl="0"/>
            <a:r>
              <a:rPr lang="de-DE" dirty="0"/>
              <a:t>Fünfte Ebene</a:t>
            </a:r>
          </a:p>
          <a:p>
            <a:pPr lvl="5" rtl="0"/>
            <a:r>
              <a:rPr lang="de-DE" dirty="0"/>
              <a:t>Sechste</a:t>
            </a:r>
          </a:p>
          <a:p>
            <a:pPr lvl="6" rtl="0"/>
            <a:r>
              <a:rPr lang="de-DE" dirty="0"/>
              <a:t>Siebte</a:t>
            </a:r>
          </a:p>
          <a:p>
            <a:pPr lvl="7" rtl="0"/>
            <a:r>
              <a:rPr lang="de-DE" dirty="0"/>
              <a:t>Achte</a:t>
            </a:r>
          </a:p>
          <a:p>
            <a:pPr lvl="8" rtl="0"/>
            <a:r>
              <a:rPr lang="de-DE" dirty="0"/>
              <a:t>Neunte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0000" y="6444000"/>
            <a:ext cx="6852144" cy="237744"/>
          </a:xfrm>
          <a:prstGeom prst="rect">
            <a:avLst/>
          </a:prstGeom>
        </p:spPr>
        <p:txBody>
          <a:bodyPr vert="horz" lIns="90000" tIns="45720" rIns="0" bIns="45720" rtlCol="0" anchor="ctr"/>
          <a:lstStyle>
            <a:lvl1pPr algn="l" rtl="0">
              <a:defRPr sz="1200" cap="none" baseline="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Name der Veranstaltung | Ort der Veranstaltung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392144" y="6444000"/>
            <a:ext cx="1752208" cy="237744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rtl="0">
              <a:defRPr sz="1100">
                <a:solidFill>
                  <a:schemeClr val="bg2"/>
                </a:solidFill>
              </a:defRPr>
            </a:lvl1pPr>
          </a:lstStyle>
          <a:p>
            <a:fld id="{750738E4-6C8A-4105-BDDC-7B7364F4AF6A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144352" y="6444000"/>
            <a:ext cx="871522" cy="237744"/>
          </a:xfrm>
          <a:prstGeom prst="rect">
            <a:avLst/>
          </a:prstGeom>
        </p:spPr>
        <p:txBody>
          <a:bodyPr vert="horz" lIns="36000" tIns="45720" rIns="91440" bIns="45720" rtlCol="0" anchor="ctr"/>
          <a:lstStyle>
            <a:lvl1pPr algn="l" rtl="0">
              <a:defRPr sz="1100">
                <a:solidFill>
                  <a:schemeClr val="bg2"/>
                </a:solidFill>
              </a:defRPr>
            </a:lvl1pPr>
          </a:lstStyle>
          <a:p>
            <a:r>
              <a:rPr lang="de-DE" dirty="0"/>
              <a:t>| Folie </a:t>
            </a:r>
            <a:fld id="{CA8D9AD5-F248-4919-864A-CFD76CC027D6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86C681D9-8786-43AE-AC8E-59F77EF5463D}"/>
              </a:ext>
            </a:extLst>
          </p:cNvPr>
          <p:cNvSpPr txBox="1"/>
          <p:nvPr userDrawn="1"/>
        </p:nvSpPr>
        <p:spPr>
          <a:xfrm>
            <a:off x="540000" y="6177742"/>
            <a:ext cx="2442848" cy="276999"/>
          </a:xfrm>
          <a:prstGeom prst="rect">
            <a:avLst/>
          </a:prstGeom>
          <a:noFill/>
        </p:spPr>
        <p:txBody>
          <a:bodyPr wrap="none" lIns="90000" rtlCol="0">
            <a:spAutoFit/>
          </a:bodyPr>
          <a:lstStyle/>
          <a:p>
            <a:pPr algn="l"/>
            <a:r>
              <a:rPr lang="de-DE" sz="1200" dirty="0">
                <a:solidFill>
                  <a:schemeClr val="bg1"/>
                </a:solidFill>
                <a:latin typeface="+mj-lt"/>
              </a:rPr>
              <a:t>Deutsche </a:t>
            </a:r>
            <a:r>
              <a:rPr lang="de-DE" sz="1200" dirty="0">
                <a:solidFill>
                  <a:schemeClr val="bg1"/>
                </a:solidFill>
                <a:latin typeface="+mn-lt"/>
              </a:rPr>
              <a:t>Angestellten-Akademie</a:t>
            </a:r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50" r:id="rId2"/>
    <p:sldLayoutId id="2147483674" r:id="rId3"/>
    <p:sldLayoutId id="2147483673" r:id="rId4"/>
    <p:sldLayoutId id="2147483675" r:id="rId5"/>
    <p:sldLayoutId id="2147483680" r:id="rId6"/>
    <p:sldLayoutId id="2147483661" r:id="rId7"/>
    <p:sldLayoutId id="2147483677" r:id="rId8"/>
    <p:sldLayoutId id="2147483679" r:id="rId9"/>
    <p:sldLayoutId id="2147483678" r:id="rId10"/>
    <p:sldLayoutId id="2147483654" r:id="rId11"/>
    <p:sldLayoutId id="214748365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2800" b="1" kern="1200">
          <a:solidFill>
            <a:srgbClr val="0069B4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10000"/>
        </a:lnSpc>
        <a:spcBef>
          <a:spcPts val="1000"/>
        </a:spcBef>
        <a:buClr>
          <a:srgbClr val="1C5FAA"/>
        </a:buClr>
        <a:buSzPct val="90000"/>
        <a:buFont typeface="Arial" panose="020B0604020202020204" pitchFamily="34" charset="0"/>
        <a:buChar char="•"/>
        <a:defRPr sz="2000" kern="1200">
          <a:solidFill>
            <a:srgbClr val="333333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10000"/>
        </a:lnSpc>
        <a:spcBef>
          <a:spcPts val="1000"/>
        </a:spcBef>
        <a:buClr>
          <a:srgbClr val="1C5FAA"/>
        </a:buClr>
        <a:buSzPct val="90000"/>
        <a:buFont typeface="Arial" panose="020B0604020202020204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1C5FAA"/>
        </a:buClr>
        <a:buSzPct val="90000"/>
        <a:buFont typeface="Arial" panose="020B0604020202020204" pitchFamily="34" charset="0"/>
        <a:buChar char="•"/>
        <a:defRPr sz="1600" kern="1200">
          <a:solidFill>
            <a:srgbClr val="333333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1C5FAA"/>
        </a:buClr>
        <a:buSzPct val="90000"/>
        <a:buFont typeface="Arial" panose="020B0604020202020204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1C5FAA"/>
        </a:buClr>
        <a:buSzPct val="90000"/>
        <a:buFont typeface="Arial" panose="020B0604020202020204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1C5FAA"/>
        </a:buClr>
        <a:buSzPct val="90000"/>
        <a:buFont typeface="Arial" panose="020B0604020202020204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1C5FAA"/>
        </a:buClr>
        <a:buSzPct val="90000"/>
        <a:buFont typeface="Arial" panose="020B0604020202020204" pitchFamily="34" charset="0"/>
        <a:buChar char="•"/>
        <a:defRPr sz="1400" kern="1200" baseline="0">
          <a:solidFill>
            <a:srgbClr val="333333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1C5FAA"/>
        </a:buClr>
        <a:buSzPct val="90000"/>
        <a:buFont typeface="Arial" panose="020B0604020202020204" pitchFamily="34" charset="0"/>
        <a:buChar char="•"/>
        <a:defRPr sz="1400" kern="1200" baseline="0">
          <a:solidFill>
            <a:srgbClr val="333333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Clr>
          <a:srgbClr val="1C5FAA"/>
        </a:buClr>
        <a:buSzPct val="90000"/>
        <a:buFont typeface="Arial" panose="020B0604020202020204" pitchFamily="34" charset="0"/>
        <a:buChar char="•"/>
        <a:defRPr sz="1400" kern="1200" baseline="0">
          <a:solidFill>
            <a:srgbClr val="333333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78" b="15278"/>
          <a:stretch>
            <a:fillRect/>
          </a:stretch>
        </p:blipFill>
        <p:spPr/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14903A3C-313B-4F70-A6B7-C19C1F86C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360" y="5805264"/>
            <a:ext cx="9865096" cy="864096"/>
          </a:xfrm>
        </p:spPr>
        <p:txBody>
          <a:bodyPr>
            <a:normAutofit fontScale="90000"/>
          </a:bodyPr>
          <a:lstStyle/>
          <a:p>
            <a:r>
              <a:rPr lang="de-DE" altLang="zh-CN" dirty="0"/>
              <a:t>Jana Hausmann, DAA Westfalen</a:t>
            </a:r>
            <a:r>
              <a:rPr lang="zh-CN" altLang="de-DE" b="0" dirty="0"/>
              <a:t/>
            </a:r>
            <a:br>
              <a:rPr lang="zh-CN" altLang="de-DE" b="0" dirty="0"/>
            </a:br>
            <a:r>
              <a:rPr lang="de-DE" altLang="zh-CN" b="0" dirty="0"/>
              <a:t>Mit der DAA Westfalen durch virulente und virtuelle Zeiten. Bericht über die Tücken und Chancen mit den neuen digitalen Lehr-Lern-Arrangements</a:t>
            </a:r>
            <a:r>
              <a:rPr lang="de-DE" altLang="zh-CN" b="0" dirty="0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614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E14C0606-2770-4F20-B7A3-B0ACBE672C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b="1" dirty="0"/>
              <a:t>Online Erfahrungsaustausch „Arbeitskreis Weiterbildungsanbieter“ in Ostwestfalen-Lippe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F9E5076-15C9-4987-8E33-9E91ED0E8D8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50738E4-6C8A-4105-BDDC-7B7364F4AF6A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766AE1-F097-49EF-8532-A86DA8607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/>
              <a:t>| Folie </a:t>
            </a:r>
            <a:fld id="{CA8D9AD5-F248-4919-864A-CFD76CC027D6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AD1B7F7-E8FC-4838-AAB5-FE87C352FB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de-DE" altLang="zh-CN" dirty="0" smtClean="0"/>
              <a:t>1</a:t>
            </a:r>
            <a:r>
              <a:rPr lang="de-DE" altLang="zh-CN" dirty="0"/>
              <a:t>. Beschäftigte schnell digital fit bekommen</a:t>
            </a:r>
            <a:endParaRPr lang="zh-CN" altLang="de-DE" dirty="0"/>
          </a:p>
          <a:p>
            <a:pPr algn="l"/>
            <a:r>
              <a:rPr lang="de-DE" altLang="zh-CN" dirty="0"/>
              <a:t>2. Angebote von links auf rechts drehen</a:t>
            </a:r>
            <a:endParaRPr lang="zh-CN" altLang="de-DE" dirty="0"/>
          </a:p>
          <a:p>
            <a:pPr algn="l"/>
            <a:r>
              <a:rPr lang="de-DE" altLang="zh-CN" dirty="0"/>
              <a:t>3. Lernen aus der Krise- was nehmen wir </a:t>
            </a:r>
            <a:r>
              <a:rPr lang="de-DE" altLang="zh-CN" dirty="0" smtClean="0"/>
              <a:t>mit</a:t>
            </a:r>
            <a:endParaRPr lang="de-DE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altLang="zh-CN" dirty="0" smtClean="0"/>
              <a:t>Corona </a:t>
            </a:r>
            <a:r>
              <a:rPr lang="de-DE" altLang="zh-CN" dirty="0"/>
              <a:t>und drei unterschiedliche Auswirkungsebenen</a:t>
            </a:r>
            <a:r>
              <a:rPr lang="zh-CN" altLang="de-DE" dirty="0"/>
              <a:t/>
            </a:r>
            <a:br>
              <a:rPr lang="zh-CN" altLang="de-DE" dirty="0"/>
            </a:b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3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37"/>
          <a:stretch/>
        </p:blipFill>
        <p:spPr>
          <a:xfrm>
            <a:off x="3071664" y="0"/>
            <a:ext cx="9095881" cy="6093296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3A8DA1C-5B9B-4364-8BA4-60B2CD544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336" y="2770765"/>
            <a:ext cx="11160000" cy="957355"/>
          </a:xfrm>
        </p:spPr>
        <p:txBody>
          <a:bodyPr/>
          <a:lstStyle/>
          <a:p>
            <a:r>
              <a:rPr lang="de-DE" dirty="0" smtClean="0"/>
              <a:t>Herausforderung</a:t>
            </a:r>
            <a:br>
              <a:rPr lang="de-DE" dirty="0" smtClean="0"/>
            </a:br>
            <a:r>
              <a:rPr lang="de-DE" dirty="0" smtClean="0"/>
              <a:t>Homeoffice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4AE2094-1FC9-4689-95C9-F59DC61F1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B7C02-4F64-412B-9485-1117330BF3FE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8D91FC0-9542-4838-B1F9-ABFF79F7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b="1" dirty="0"/>
              <a:t>Online Erfahrungsaustausch „Arbeitskreis Weiterbildungsanbieter“ in Ostwestfalen-Lippe</a:t>
            </a:r>
            <a:endParaRPr lang="de-DE" dirty="0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1B864A2-1BC8-41B2-B281-7449632A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546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nhaltsplatzhalter 1"/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1991544" y="116631"/>
            <a:ext cx="6192688" cy="5880941"/>
          </a:xfrm>
          <a:prstGeom prst="rect">
            <a:avLst/>
          </a:prstGeom>
        </p:spPr>
      </p:pic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A0D869B-0A60-4185-8215-BD3D721FD43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ED81730-B47B-4D45-9BDD-ED3E42614CA5}" type="datetime7">
              <a:rPr lang="de-DE" smtClean="0"/>
              <a:t>Aug-20</a:t>
            </a:fld>
            <a:endParaRPr lang="de-DE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24FAC19-1E4A-481B-863F-464F88E9262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 b="1" dirty="0"/>
              <a:t>Online Erfahrungsaustausch „Arbeitskreis Weiterbildungsanbieter“ in Ostwestfalen-Lippe</a:t>
            </a:r>
            <a:endParaRPr lang="de-DE" dirty="0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82A010-5E33-41D8-B107-D54627EF75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e-DE"/>
              <a:t>| Folie </a:t>
            </a:r>
            <a:fld id="{CA8D9AD5-F248-4919-864A-CFD76CC027D6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7797F3D-B99E-4D11-906D-26B8E94BB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979" y="523558"/>
            <a:ext cx="7236185" cy="957355"/>
          </a:xfrm>
        </p:spPr>
        <p:txBody>
          <a:bodyPr/>
          <a:lstStyle/>
          <a:p>
            <a:r>
              <a:rPr lang="de-DE" dirty="0" smtClean="0"/>
              <a:t>Digitale </a:t>
            </a:r>
            <a:br>
              <a:rPr lang="de-DE" dirty="0" smtClean="0"/>
            </a:br>
            <a:r>
              <a:rPr lang="de-DE" dirty="0" smtClean="0"/>
              <a:t>Lernformen</a:t>
            </a:r>
            <a:endParaRPr lang="de-DE" dirty="0"/>
          </a:p>
        </p:txBody>
      </p:sp>
      <p:pic>
        <p:nvPicPr>
          <p:cNvPr id="9" name="Bildplatzhalter 8">
            <a:extLst>
              <a:ext uri="{FF2B5EF4-FFF2-40B4-BE49-F238E27FC236}">
                <a16:creationId xmlns:a16="http://schemas.microsoft.com/office/drawing/2014/main" id="{6D23F8C6-AC60-4F35-9E73-22589514E2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5" r="929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88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bändertes Design Blau 16:9">
  <a:themeElements>
    <a:clrScheme name="DAA">
      <a:dk1>
        <a:srgbClr val="333333"/>
      </a:dk1>
      <a:lt1>
        <a:srgbClr val="FFFFFF"/>
      </a:lt1>
      <a:dk2>
        <a:srgbClr val="0069B4"/>
      </a:dk2>
      <a:lt2>
        <a:srgbClr val="FFFFFF"/>
      </a:lt2>
      <a:accent1>
        <a:srgbClr val="0069B4"/>
      </a:accent1>
      <a:accent2>
        <a:srgbClr val="FFC82E"/>
      </a:accent2>
      <a:accent3>
        <a:srgbClr val="92D050"/>
      </a:accent3>
      <a:accent4>
        <a:srgbClr val="BCCDEB"/>
      </a:accent4>
      <a:accent5>
        <a:srgbClr val="F08F1E"/>
      </a:accent5>
      <a:accent6>
        <a:srgbClr val="CB3E3A"/>
      </a:accent6>
      <a:hlink>
        <a:srgbClr val="0069B4"/>
      </a:hlink>
      <a:folHlink>
        <a:srgbClr val="0069B4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DAA_Gesundheit und Soziales.potx" id="{86118976-274C-4778-89B1-BEB822C48182}" vid="{BC0F806B-671C-4E05-87E8-35EE93365541}"/>
    </a:ext>
  </a:extLst>
</a:theme>
</file>

<file path=ppt/theme/theme2.xml><?xml version="1.0" encoding="utf-8"?>
<a:theme xmlns:a="http://schemas.openxmlformats.org/drawingml/2006/main" name="Office-Design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Benutzerdefiniert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Vorlage_DAA_Gesundheit und Soziales</Template>
  <TotalTime>0</TotalTime>
  <Words>104</Words>
  <Application>Microsoft Office PowerPoint</Application>
  <PresentationFormat>Breitbild</PresentationFormat>
  <Paragraphs>17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7" baseType="lpstr">
      <vt:lpstr>Arial</vt:lpstr>
      <vt:lpstr>Euphemia</vt:lpstr>
      <vt:lpstr>Gebändertes Design Blau 16:9</vt:lpstr>
      <vt:lpstr>Jana Hausmann, DAA Westfalen Mit der DAA Westfalen durch virulente und virtuelle Zeiten. Bericht über die Tücken und Chancen mit den neuen digitalen Lehr-Lern-Arrangements. </vt:lpstr>
      <vt:lpstr>Corona und drei unterschiedliche Auswirkungsebenen </vt:lpstr>
      <vt:lpstr>Herausforderung Homeoffice</vt:lpstr>
      <vt:lpstr>Digitale  Lernformen</vt:lpstr>
    </vt:vector>
  </TitlesOfParts>
  <Company>DAA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Jana Hausmann, DAA Westfalen Mit der DAA Westfalen durch virulente und virtuelle Zeiten. Bericht über die Tücken und Chancen mit den neuen digitalen Lehr-Lern-Arrangements. </dc:title>
  <dc:creator>Hausmann, Jana</dc:creator>
  <cp:lastModifiedBy>Hausmann, Jana</cp:lastModifiedBy>
  <cp:revision>4</cp:revision>
  <cp:lastPrinted>2020-08-31T10:22:37Z</cp:lastPrinted>
  <dcterms:created xsi:type="dcterms:W3CDTF">2020-08-31T09:58:41Z</dcterms:created>
  <dcterms:modified xsi:type="dcterms:W3CDTF">2020-08-31T12:24:03Z</dcterms:modified>
</cp:coreProperties>
</file>